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
  </p:notesMasterIdLst>
  <p:sldIdLst>
    <p:sldId id="258" r:id="rId2"/>
    <p:sldId id="257" r:id="rId3"/>
    <p:sldId id="259" r:id="rId4"/>
    <p:sldId id="261" r:id="rId5"/>
    <p:sldId id="260" r:id="rId6"/>
  </p:sldIdLst>
  <p:sldSz cx="18288000" cy="10287000"/>
  <p:notesSz cx="6858000" cy="9144000"/>
  <p:embeddedFontLst>
    <p:embeddedFont>
      <p:font typeface="Calibri" panose="020F0502020204030204" pitchFamily="34" charset="0"/>
      <p:regular r:id="rId8"/>
      <p:bold r:id="rId9"/>
      <p:italic r:id="rId10"/>
      <p:boldItalic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88DE"/>
    <a:srgbClr val="F7A501"/>
    <a:srgbClr val="222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4697" autoAdjust="0"/>
  </p:normalViewPr>
  <p:slideViewPr>
    <p:cSldViewPr>
      <p:cViewPr varScale="1">
        <p:scale>
          <a:sx n="41" d="100"/>
          <a:sy n="41" d="100"/>
        </p:scale>
        <p:origin x="72"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813FA2-BF5D-684C-8B05-B75ED14D69DF}" type="datetimeFigureOut">
              <a:rPr lang="en-US" smtClean="0"/>
              <a:t>19-May-20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7ECD46-8852-4D40-B6CA-C20F43D89A87}" type="slidenum">
              <a:rPr lang="en-US" smtClean="0"/>
              <a:t>‹#›</a:t>
            </a:fld>
            <a:endParaRPr lang="en-US"/>
          </a:p>
        </p:txBody>
      </p:sp>
    </p:spTree>
    <p:extLst>
      <p:ext uri="{BB962C8B-B14F-4D97-AF65-F5344CB8AC3E}">
        <p14:creationId xmlns:p14="http://schemas.microsoft.com/office/powerpoint/2010/main" val="883166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7ECD46-8852-4D40-B6CA-C20F43D89A87}" type="slidenum">
              <a:rPr lang="en-US" smtClean="0"/>
              <a:t>1</a:t>
            </a:fld>
            <a:endParaRPr lang="en-US"/>
          </a:p>
        </p:txBody>
      </p:sp>
    </p:spTree>
    <p:extLst>
      <p:ext uri="{BB962C8B-B14F-4D97-AF65-F5344CB8AC3E}">
        <p14:creationId xmlns:p14="http://schemas.microsoft.com/office/powerpoint/2010/main" val="299310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629400" y="9715500"/>
            <a:ext cx="5943600" cy="380999"/>
          </a:xfrm>
          <a:prstGeom prst="rect">
            <a:avLst/>
          </a:prstGeom>
        </p:spPr>
        <p:txBody>
          <a:bodyPr/>
          <a:lstStyle>
            <a:lvl1pPr>
              <a:defRPr b="0">
                <a:solidFill>
                  <a:schemeClr val="tx1">
                    <a:lumMod val="65000"/>
                    <a:lumOff val="35000"/>
                  </a:schemeClr>
                </a:solidFill>
              </a:defRPr>
            </a:lvl1pPr>
          </a:lstStyle>
          <a:p>
            <a:r>
              <a:rPr lang="en-US" dirty="0"/>
              <a:t>Copyright SpeakIn Communications Pvt. Ltd. 2020</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5AA0D259-D100-2344-8C46-C4A97C3B6393}"/>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2000">
                <a:solidFill>
                  <a:schemeClr val="tx1">
                    <a:tint val="75000"/>
                  </a:schemeClr>
                </a:solidFill>
              </a:defRPr>
            </a:lvl1pPr>
          </a:lstStyle>
          <a:p>
            <a:r>
              <a:rPr lang="en-US"/>
              <a:t>Copyright SpeakIn Communications Pvt. Ltd. 2020</a:t>
            </a:r>
          </a:p>
        </p:txBody>
      </p:sp>
    </p:spTree>
  </p:cSld>
  <p:clrMap bg1="lt1" tx1="dk1" bg2="lt2" tx2="dk2" accent1="accent1" accent2="accent2" accent3="accent3" accent4="accent4" accent5="accent5" accent6="accent6" hlink="hlink" folHlink="folHlink"/>
  <p:sldLayoutIdLst>
    <p:sldLayoutId id="2147483655" r:id="rId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222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80000"/>
          </a:blip>
          <a:srcRect t="37762" b="37762"/>
          <a:stretch>
            <a:fillRect/>
          </a:stretch>
        </p:blipFill>
        <p:spPr>
          <a:xfrm>
            <a:off x="-219760" y="-190500"/>
            <a:ext cx="18727520" cy="3048000"/>
          </a:xfrm>
          <a:prstGeom prst="rect">
            <a:avLst/>
          </a:prstGeom>
        </p:spPr>
      </p:pic>
      <p:sp>
        <p:nvSpPr>
          <p:cNvPr id="10" name="Half-frame 9">
            <a:extLst>
              <a:ext uri="{FF2B5EF4-FFF2-40B4-BE49-F238E27FC236}">
                <a16:creationId xmlns:a16="http://schemas.microsoft.com/office/drawing/2014/main" id="{ECBF52BE-5528-074B-AE28-34E9AFE83139}"/>
              </a:ext>
            </a:extLst>
          </p:cNvPr>
          <p:cNvSpPr/>
          <p:nvPr/>
        </p:nvSpPr>
        <p:spPr>
          <a:xfrm>
            <a:off x="304800" y="266700"/>
            <a:ext cx="1066800" cy="1066800"/>
          </a:xfrm>
          <a:prstGeom prst="halfFrame">
            <a:avLst>
              <a:gd name="adj1" fmla="val 22357"/>
              <a:gd name="adj2" fmla="val 20528"/>
            </a:avLst>
          </a:prstGeom>
          <a:solidFill>
            <a:srgbClr val="F7A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7A501"/>
              </a:solidFill>
            </a:endParaRPr>
          </a:p>
        </p:txBody>
      </p:sp>
      <p:sp>
        <p:nvSpPr>
          <p:cNvPr id="11" name="Half-frame 10">
            <a:extLst>
              <a:ext uri="{FF2B5EF4-FFF2-40B4-BE49-F238E27FC236}">
                <a16:creationId xmlns:a16="http://schemas.microsoft.com/office/drawing/2014/main" id="{E74534BD-F090-8E41-A2E9-CD9E81250DA3}"/>
              </a:ext>
            </a:extLst>
          </p:cNvPr>
          <p:cNvSpPr/>
          <p:nvPr/>
        </p:nvSpPr>
        <p:spPr>
          <a:xfrm rot="10800000">
            <a:off x="16721816" y="8648700"/>
            <a:ext cx="1066800" cy="1066800"/>
          </a:xfrm>
          <a:prstGeom prst="halfFrame">
            <a:avLst>
              <a:gd name="adj1" fmla="val 22357"/>
              <a:gd name="adj2" fmla="val 20528"/>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7A501"/>
              </a:solidFill>
            </a:endParaRPr>
          </a:p>
        </p:txBody>
      </p:sp>
      <p:sp>
        <p:nvSpPr>
          <p:cNvPr id="15" name="TextBox 14">
            <a:extLst>
              <a:ext uri="{FF2B5EF4-FFF2-40B4-BE49-F238E27FC236}">
                <a16:creationId xmlns:a16="http://schemas.microsoft.com/office/drawing/2014/main" id="{958F5780-A9B7-7641-BBF1-2BAEB9A9D793}"/>
              </a:ext>
            </a:extLst>
          </p:cNvPr>
          <p:cNvSpPr txBox="1"/>
          <p:nvPr/>
        </p:nvSpPr>
        <p:spPr>
          <a:xfrm>
            <a:off x="7069873" y="6110868"/>
            <a:ext cx="184731" cy="369332"/>
          </a:xfrm>
          <a:prstGeom prst="rect">
            <a:avLst/>
          </a:prstGeom>
          <a:noFill/>
        </p:spPr>
        <p:txBody>
          <a:bodyPr wrap="none" rtlCol="0">
            <a:spAutoFit/>
          </a:bodyPr>
          <a:lstStyle/>
          <a:p>
            <a:endParaRPr lang="en-US" dirty="0"/>
          </a:p>
        </p:txBody>
      </p:sp>
      <p:sp>
        <p:nvSpPr>
          <p:cNvPr id="16" name="TextBox 15">
            <a:extLst>
              <a:ext uri="{FF2B5EF4-FFF2-40B4-BE49-F238E27FC236}">
                <a16:creationId xmlns:a16="http://schemas.microsoft.com/office/drawing/2014/main" id="{52C670C5-F77C-3E4D-9E1D-1A709908F7E2}"/>
              </a:ext>
            </a:extLst>
          </p:cNvPr>
          <p:cNvSpPr txBox="1"/>
          <p:nvPr/>
        </p:nvSpPr>
        <p:spPr>
          <a:xfrm>
            <a:off x="7676707" y="5592517"/>
            <a:ext cx="8814391" cy="1323439"/>
          </a:xfrm>
          <a:prstGeom prst="rect">
            <a:avLst/>
          </a:prstGeom>
          <a:noFill/>
        </p:spPr>
        <p:txBody>
          <a:bodyPr wrap="square" rtlCol="0">
            <a:spAutoFit/>
          </a:bodyPr>
          <a:lstStyle/>
          <a:p>
            <a:pPr algn="ctr"/>
            <a:r>
              <a:rPr lang="en-US" sz="8000" b="1" cap="small" dirty="0">
                <a:solidFill>
                  <a:srgbClr val="222222"/>
                </a:solidFill>
              </a:rPr>
              <a:t>Rural Marketing</a:t>
            </a:r>
          </a:p>
        </p:txBody>
      </p:sp>
      <p:sp>
        <p:nvSpPr>
          <p:cNvPr id="29" name="Half-frame 28">
            <a:extLst>
              <a:ext uri="{FF2B5EF4-FFF2-40B4-BE49-F238E27FC236}">
                <a16:creationId xmlns:a16="http://schemas.microsoft.com/office/drawing/2014/main" id="{606CA088-0255-0A43-BEF8-CBC2037BDE47}"/>
              </a:ext>
            </a:extLst>
          </p:cNvPr>
          <p:cNvSpPr/>
          <p:nvPr/>
        </p:nvSpPr>
        <p:spPr>
          <a:xfrm rot="10800000">
            <a:off x="16510591" y="8519161"/>
            <a:ext cx="1066800" cy="1066800"/>
          </a:xfrm>
          <a:prstGeom prst="halfFrame">
            <a:avLst>
              <a:gd name="adj1" fmla="val 22357"/>
              <a:gd name="adj2" fmla="val 20528"/>
            </a:avLst>
          </a:prstGeom>
          <a:solidFill>
            <a:srgbClr val="F7A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7A501"/>
              </a:solidFill>
            </a:endParaRPr>
          </a:p>
        </p:txBody>
      </p:sp>
      <p:sp>
        <p:nvSpPr>
          <p:cNvPr id="30" name="TextBox 7">
            <a:extLst>
              <a:ext uri="{FF2B5EF4-FFF2-40B4-BE49-F238E27FC236}">
                <a16:creationId xmlns:a16="http://schemas.microsoft.com/office/drawing/2014/main" id="{279E20BE-7B04-944C-8FCA-0CE10A3B8C86}"/>
              </a:ext>
            </a:extLst>
          </p:cNvPr>
          <p:cNvSpPr txBox="1"/>
          <p:nvPr/>
        </p:nvSpPr>
        <p:spPr>
          <a:xfrm>
            <a:off x="15544800" y="6648767"/>
            <a:ext cx="762000" cy="534377"/>
          </a:xfrm>
          <a:prstGeom prst="rect">
            <a:avLst/>
          </a:prstGeom>
        </p:spPr>
        <p:txBody>
          <a:bodyPr wrap="square" lIns="0" tIns="0" rIns="0" bIns="0" rtlCol="0" anchor="t">
            <a:spAutoFit/>
          </a:bodyPr>
          <a:lstStyle/>
          <a:p>
            <a:pPr algn="r">
              <a:lnSpc>
                <a:spcPts val="4499"/>
              </a:lnSpc>
            </a:pPr>
            <a:r>
              <a:rPr lang="en-US" sz="3000" spc="30" dirty="0">
                <a:solidFill>
                  <a:srgbClr val="EDE6E2"/>
                </a:solidFill>
                <a:latin typeface="+mj-lt"/>
              </a:rPr>
              <a:t>by</a:t>
            </a:r>
          </a:p>
        </p:txBody>
      </p:sp>
      <p:grpSp>
        <p:nvGrpSpPr>
          <p:cNvPr id="31" name="Group 3">
            <a:extLst>
              <a:ext uri="{FF2B5EF4-FFF2-40B4-BE49-F238E27FC236}">
                <a16:creationId xmlns:a16="http://schemas.microsoft.com/office/drawing/2014/main" id="{62EF6C21-E8C6-4247-AF45-ECC6DD9147EF}"/>
              </a:ext>
            </a:extLst>
          </p:cNvPr>
          <p:cNvGrpSpPr/>
          <p:nvPr/>
        </p:nvGrpSpPr>
        <p:grpSpPr>
          <a:xfrm>
            <a:off x="8043242" y="4049623"/>
            <a:ext cx="8343367" cy="2204613"/>
            <a:chOff x="304847" y="845854"/>
            <a:chExt cx="11719309" cy="1573397"/>
          </a:xfrm>
        </p:grpSpPr>
        <p:sp>
          <p:nvSpPr>
            <p:cNvPr id="32" name="TextBox 4">
              <a:extLst>
                <a:ext uri="{FF2B5EF4-FFF2-40B4-BE49-F238E27FC236}">
                  <a16:creationId xmlns:a16="http://schemas.microsoft.com/office/drawing/2014/main" id="{3F4E57A8-1558-1F46-82D7-599F386460C2}"/>
                </a:ext>
              </a:extLst>
            </p:cNvPr>
            <p:cNvSpPr txBox="1"/>
            <p:nvPr/>
          </p:nvSpPr>
          <p:spPr>
            <a:xfrm>
              <a:off x="304847" y="845854"/>
              <a:ext cx="11679089" cy="742389"/>
            </a:xfrm>
            <a:prstGeom prst="rect">
              <a:avLst/>
            </a:prstGeom>
          </p:spPr>
          <p:txBody>
            <a:bodyPr lIns="0" tIns="0" rIns="0" bIns="0" rtlCol="0" anchor="t">
              <a:spAutoFit/>
            </a:bodyPr>
            <a:lstStyle/>
            <a:p>
              <a:pPr algn="r">
                <a:lnSpc>
                  <a:spcPts val="8000"/>
                </a:lnSpc>
              </a:pPr>
              <a:r>
                <a:rPr lang="en-US" sz="8000" b="1" spc="-80" dirty="0">
                  <a:solidFill>
                    <a:srgbClr val="222222"/>
                  </a:solidFill>
                  <a:highlight>
                    <a:srgbClr val="F7A501"/>
                  </a:highlight>
                  <a:latin typeface="Calibri" panose="020F0502020204030204" pitchFamily="34" charset="0"/>
                  <a:cs typeface="Calibri" panose="020F0502020204030204" pitchFamily="34" charset="0"/>
                </a:rPr>
                <a:t>&lt;Main Topic&gt;</a:t>
              </a:r>
            </a:p>
          </p:txBody>
        </p:sp>
        <p:sp>
          <p:nvSpPr>
            <p:cNvPr id="33" name="TextBox 5">
              <a:extLst>
                <a:ext uri="{FF2B5EF4-FFF2-40B4-BE49-F238E27FC236}">
                  <a16:creationId xmlns:a16="http://schemas.microsoft.com/office/drawing/2014/main" id="{28395B81-D2E5-F346-8B7A-FD8141542F70}"/>
                </a:ext>
              </a:extLst>
            </p:cNvPr>
            <p:cNvSpPr txBox="1"/>
            <p:nvPr/>
          </p:nvSpPr>
          <p:spPr>
            <a:xfrm>
              <a:off x="3708795" y="1961636"/>
              <a:ext cx="8315361" cy="457615"/>
            </a:xfrm>
            <a:prstGeom prst="rect">
              <a:avLst/>
            </a:prstGeom>
          </p:spPr>
          <p:txBody>
            <a:bodyPr wrap="square" lIns="0" tIns="0" rIns="0" bIns="0" rtlCol="0" anchor="t">
              <a:spAutoFit/>
            </a:bodyPr>
            <a:lstStyle/>
            <a:p>
              <a:pPr algn="r">
                <a:lnSpc>
                  <a:spcPts val="5040"/>
                </a:lnSpc>
              </a:pPr>
              <a:r>
                <a:rPr lang="en-US" sz="4800" dirty="0">
                  <a:solidFill>
                    <a:schemeClr val="bg1"/>
                  </a:solidFill>
                  <a:latin typeface="+mj-lt"/>
                </a:rPr>
                <a:t>&lt;Sub-Topic&gt;</a:t>
              </a:r>
            </a:p>
          </p:txBody>
        </p:sp>
      </p:grpSp>
      <p:sp>
        <p:nvSpPr>
          <p:cNvPr id="36" name="TextBox 35">
            <a:extLst>
              <a:ext uri="{FF2B5EF4-FFF2-40B4-BE49-F238E27FC236}">
                <a16:creationId xmlns:a16="http://schemas.microsoft.com/office/drawing/2014/main" id="{67B0901E-519E-B443-92C4-D38F0CF04C88}"/>
              </a:ext>
            </a:extLst>
          </p:cNvPr>
          <p:cNvSpPr txBox="1"/>
          <p:nvPr/>
        </p:nvSpPr>
        <p:spPr>
          <a:xfrm>
            <a:off x="10791702" y="7577675"/>
            <a:ext cx="5699396" cy="1015663"/>
          </a:xfrm>
          <a:prstGeom prst="rect">
            <a:avLst/>
          </a:prstGeom>
          <a:noFill/>
          <a:ln>
            <a:noFill/>
          </a:ln>
        </p:spPr>
        <p:txBody>
          <a:bodyPr wrap="square" rtlCol="0">
            <a:spAutoFit/>
          </a:bodyPr>
          <a:lstStyle/>
          <a:p>
            <a:pPr algn="r"/>
            <a:r>
              <a:rPr lang="en-US" sz="6000" b="1" cap="small" dirty="0">
                <a:solidFill>
                  <a:srgbClr val="F7A501"/>
                </a:solidFill>
              </a:rPr>
              <a:t>&lt;Expert Name&gt;</a:t>
            </a:r>
          </a:p>
        </p:txBody>
      </p:sp>
      <p:pic>
        <p:nvPicPr>
          <p:cNvPr id="8" name="Picture 7" descr="A picture containing drawing, light&#10;&#10;Description automatically generated">
            <a:extLst>
              <a:ext uri="{FF2B5EF4-FFF2-40B4-BE49-F238E27FC236}">
                <a16:creationId xmlns:a16="http://schemas.microsoft.com/office/drawing/2014/main" id="{CC6996F7-EAB1-4ECE-B345-AA05D0A3EF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332" y="5108345"/>
            <a:ext cx="6018657" cy="200621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222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80000"/>
          </a:blip>
          <a:srcRect l="25308" r="25308"/>
          <a:stretch>
            <a:fillRect/>
          </a:stretch>
        </p:blipFill>
        <p:spPr>
          <a:xfrm>
            <a:off x="10609480" y="-190500"/>
            <a:ext cx="7907120" cy="10668000"/>
          </a:xfrm>
          <a:prstGeom prst="rect">
            <a:avLst/>
          </a:prstGeom>
        </p:spPr>
      </p:pic>
      <p:grpSp>
        <p:nvGrpSpPr>
          <p:cNvPr id="3" name="Group 3"/>
          <p:cNvGrpSpPr/>
          <p:nvPr/>
        </p:nvGrpSpPr>
        <p:grpSpPr>
          <a:xfrm>
            <a:off x="1022117" y="4000500"/>
            <a:ext cx="8785742" cy="2005272"/>
            <a:chOff x="0" y="142875"/>
            <a:chExt cx="11714322" cy="2673696"/>
          </a:xfrm>
        </p:grpSpPr>
        <p:sp>
          <p:nvSpPr>
            <p:cNvPr id="4" name="TextBox 4"/>
            <p:cNvSpPr txBox="1"/>
            <p:nvPr/>
          </p:nvSpPr>
          <p:spPr>
            <a:xfrm>
              <a:off x="0" y="142875"/>
              <a:ext cx="11679089" cy="1386961"/>
            </a:xfrm>
            <a:prstGeom prst="rect">
              <a:avLst/>
            </a:prstGeom>
          </p:spPr>
          <p:txBody>
            <a:bodyPr lIns="0" tIns="0" rIns="0" bIns="0" rtlCol="0" anchor="t">
              <a:spAutoFit/>
            </a:bodyPr>
            <a:lstStyle/>
            <a:p>
              <a:pPr>
                <a:lnSpc>
                  <a:spcPts val="8000"/>
                </a:lnSpc>
              </a:pPr>
              <a:r>
                <a:rPr lang="en-US" sz="8000" cap="small" spc="-80" dirty="0">
                  <a:solidFill>
                    <a:srgbClr val="222222"/>
                  </a:solidFill>
                  <a:highlight>
                    <a:srgbClr val="F7A501"/>
                  </a:highlight>
                  <a:latin typeface="Calibri" panose="020F0502020204030204" pitchFamily="34" charset="0"/>
                  <a:cs typeface="Calibri" panose="020F0502020204030204" pitchFamily="34" charset="0"/>
                </a:rPr>
                <a:t>&lt;</a:t>
              </a:r>
              <a:r>
                <a:rPr lang="en-US" sz="8000" b="1" cap="small" spc="-80" dirty="0">
                  <a:solidFill>
                    <a:srgbClr val="222222"/>
                  </a:solidFill>
                  <a:highlight>
                    <a:srgbClr val="F7A501"/>
                  </a:highlight>
                  <a:latin typeface="Calibri" panose="020F0502020204030204" pitchFamily="34" charset="0"/>
                  <a:cs typeface="Calibri" panose="020F0502020204030204" pitchFamily="34" charset="0"/>
                </a:rPr>
                <a:t>Subtopic</a:t>
              </a:r>
              <a:r>
                <a:rPr lang="en-US" sz="8000" cap="small" spc="-80" dirty="0">
                  <a:solidFill>
                    <a:srgbClr val="222222"/>
                  </a:solidFill>
                  <a:highlight>
                    <a:srgbClr val="F7A501"/>
                  </a:highlight>
                  <a:latin typeface="Calibri" panose="020F0502020204030204" pitchFamily="34" charset="0"/>
                  <a:cs typeface="Calibri" panose="020F0502020204030204" pitchFamily="34" charset="0"/>
                </a:rPr>
                <a:t>&gt;</a:t>
              </a:r>
            </a:p>
          </p:txBody>
        </p:sp>
        <p:sp>
          <p:nvSpPr>
            <p:cNvPr id="5" name="TextBox 5"/>
            <p:cNvSpPr txBox="1"/>
            <p:nvPr/>
          </p:nvSpPr>
          <p:spPr>
            <a:xfrm>
              <a:off x="29789" y="1961636"/>
              <a:ext cx="11684533" cy="854935"/>
            </a:xfrm>
            <a:prstGeom prst="rect">
              <a:avLst/>
            </a:prstGeom>
          </p:spPr>
          <p:txBody>
            <a:bodyPr lIns="0" tIns="0" rIns="0" bIns="0" rtlCol="0" anchor="t">
              <a:spAutoFit/>
            </a:bodyPr>
            <a:lstStyle/>
            <a:p>
              <a:pPr>
                <a:lnSpc>
                  <a:spcPts val="5040"/>
                </a:lnSpc>
              </a:pPr>
              <a:r>
                <a:rPr lang="en-US" sz="4200" dirty="0">
                  <a:solidFill>
                    <a:schemeClr val="bg1"/>
                  </a:solidFill>
                  <a:latin typeface="+mj-lt"/>
                </a:rPr>
                <a:t>Session Overview</a:t>
              </a:r>
            </a:p>
          </p:txBody>
        </p:sp>
      </p:grpSp>
      <p:sp>
        <p:nvSpPr>
          <p:cNvPr id="7" name="TextBox 7"/>
          <p:cNvSpPr txBox="1"/>
          <p:nvPr/>
        </p:nvSpPr>
        <p:spPr>
          <a:xfrm>
            <a:off x="1022117" y="7277100"/>
            <a:ext cx="8763400" cy="534378"/>
          </a:xfrm>
          <a:prstGeom prst="rect">
            <a:avLst/>
          </a:prstGeom>
        </p:spPr>
        <p:txBody>
          <a:bodyPr lIns="0" tIns="0" rIns="0" bIns="0" rtlCol="0" anchor="t">
            <a:spAutoFit/>
          </a:bodyPr>
          <a:lstStyle/>
          <a:p>
            <a:pPr>
              <a:lnSpc>
                <a:spcPts val="4499"/>
              </a:lnSpc>
            </a:pPr>
            <a:r>
              <a:rPr lang="en-US" sz="3000" spc="30" dirty="0">
                <a:solidFill>
                  <a:srgbClr val="EDE6E2"/>
                </a:solidFill>
                <a:latin typeface="+mj-lt"/>
              </a:rPr>
              <a:t>&lt;Brief about content in this session&gt;</a:t>
            </a:r>
          </a:p>
        </p:txBody>
      </p:sp>
      <p:pic>
        <p:nvPicPr>
          <p:cNvPr id="10" name="Picture 9">
            <a:extLst>
              <a:ext uri="{FF2B5EF4-FFF2-40B4-BE49-F238E27FC236}">
                <a16:creationId xmlns:a16="http://schemas.microsoft.com/office/drawing/2014/main" id="{EE0D6B6B-564C-CB4C-B87B-73C5B7841E4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57199" y="502480"/>
            <a:ext cx="5769548" cy="192318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5"/>
          <p:cNvSpPr txBox="1"/>
          <p:nvPr/>
        </p:nvSpPr>
        <p:spPr>
          <a:xfrm>
            <a:off x="838200" y="1220018"/>
            <a:ext cx="12383629" cy="971163"/>
          </a:xfrm>
          <a:prstGeom prst="rect">
            <a:avLst/>
          </a:prstGeom>
        </p:spPr>
        <p:txBody>
          <a:bodyPr lIns="0" tIns="0" rIns="0" bIns="0" rtlCol="0" anchor="t">
            <a:spAutoFit/>
          </a:bodyPr>
          <a:lstStyle/>
          <a:p>
            <a:pPr>
              <a:lnSpc>
                <a:spcPts val="7040"/>
              </a:lnSpc>
            </a:pPr>
            <a:r>
              <a:rPr lang="en-US" sz="8000" b="1" cap="small" spc="64" dirty="0">
                <a:solidFill>
                  <a:srgbClr val="222222"/>
                </a:solidFill>
                <a:highlight>
                  <a:srgbClr val="F7A501"/>
                </a:highlight>
                <a:latin typeface="+mj-lt"/>
              </a:rPr>
              <a:t>&lt;Heading-1&gt;</a:t>
            </a:r>
          </a:p>
        </p:txBody>
      </p:sp>
      <p:sp>
        <p:nvSpPr>
          <p:cNvPr id="12" name="Half-frame 11">
            <a:extLst>
              <a:ext uri="{FF2B5EF4-FFF2-40B4-BE49-F238E27FC236}">
                <a16:creationId xmlns:a16="http://schemas.microsoft.com/office/drawing/2014/main" id="{4B8D5FEC-0866-FB4A-8FD8-809C0EEC3D4D}"/>
              </a:ext>
            </a:extLst>
          </p:cNvPr>
          <p:cNvSpPr/>
          <p:nvPr/>
        </p:nvSpPr>
        <p:spPr>
          <a:xfrm>
            <a:off x="304800" y="266700"/>
            <a:ext cx="1066800" cy="1066800"/>
          </a:xfrm>
          <a:prstGeom prst="halfFrame">
            <a:avLst>
              <a:gd name="adj1" fmla="val 22357"/>
              <a:gd name="adj2" fmla="val 20528"/>
            </a:avLst>
          </a:prstGeom>
          <a:solidFill>
            <a:srgbClr val="4A8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7A501"/>
              </a:solidFill>
            </a:endParaRPr>
          </a:p>
        </p:txBody>
      </p:sp>
      <p:sp>
        <p:nvSpPr>
          <p:cNvPr id="13" name="Half-frame 12">
            <a:extLst>
              <a:ext uri="{FF2B5EF4-FFF2-40B4-BE49-F238E27FC236}">
                <a16:creationId xmlns:a16="http://schemas.microsoft.com/office/drawing/2014/main" id="{8F948C4E-46CF-5A48-8D23-AC285565F1C6}"/>
              </a:ext>
            </a:extLst>
          </p:cNvPr>
          <p:cNvSpPr/>
          <p:nvPr/>
        </p:nvSpPr>
        <p:spPr>
          <a:xfrm rot="10800000">
            <a:off x="16611600" y="8618034"/>
            <a:ext cx="1066800" cy="1066800"/>
          </a:xfrm>
          <a:prstGeom prst="halfFrame">
            <a:avLst>
              <a:gd name="adj1" fmla="val 22357"/>
              <a:gd name="adj2" fmla="val 20528"/>
            </a:avLst>
          </a:prstGeom>
          <a:solidFill>
            <a:srgbClr val="4A8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7A501"/>
              </a:solidFill>
            </a:endParaRPr>
          </a:p>
        </p:txBody>
      </p:sp>
      <p:sp>
        <p:nvSpPr>
          <p:cNvPr id="17" name="TextBox 16">
            <a:extLst>
              <a:ext uri="{FF2B5EF4-FFF2-40B4-BE49-F238E27FC236}">
                <a16:creationId xmlns:a16="http://schemas.microsoft.com/office/drawing/2014/main" id="{DACE6249-36AE-F741-BA76-47A989452C12}"/>
              </a:ext>
            </a:extLst>
          </p:cNvPr>
          <p:cNvSpPr txBox="1"/>
          <p:nvPr/>
        </p:nvSpPr>
        <p:spPr>
          <a:xfrm>
            <a:off x="1066800" y="2857500"/>
            <a:ext cx="15849600" cy="707886"/>
          </a:xfrm>
          <a:prstGeom prst="rect">
            <a:avLst/>
          </a:prstGeom>
          <a:noFill/>
        </p:spPr>
        <p:txBody>
          <a:bodyPr wrap="square" rtlCol="0">
            <a:spAutoFit/>
          </a:bodyPr>
          <a:lstStyle/>
          <a:p>
            <a:pPr marL="571500" indent="-571500">
              <a:buFont typeface="Arial" panose="020B0604020202020204" pitchFamily="34" charset="0"/>
              <a:buChar char="•"/>
            </a:pPr>
            <a:r>
              <a:rPr lang="en-US" sz="4000" dirty="0"/>
              <a:t>&lt;Body&gt;</a:t>
            </a:r>
          </a:p>
        </p:txBody>
      </p:sp>
      <p:pic>
        <p:nvPicPr>
          <p:cNvPr id="19" name="Picture 18">
            <a:extLst>
              <a:ext uri="{FF2B5EF4-FFF2-40B4-BE49-F238E27FC236}">
                <a16:creationId xmlns:a16="http://schemas.microsoft.com/office/drawing/2014/main" id="{8857E689-1214-E445-99E0-349E78D1E39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954000" y="460917"/>
            <a:ext cx="5176024" cy="1725341"/>
          </a:xfrm>
          <a:prstGeom prst="rect">
            <a:avLst/>
          </a:prstGeom>
        </p:spPr>
      </p:pic>
      <p:sp>
        <p:nvSpPr>
          <p:cNvPr id="23" name="Footer Placeholder 5">
            <a:extLst>
              <a:ext uri="{FF2B5EF4-FFF2-40B4-BE49-F238E27FC236}">
                <a16:creationId xmlns:a16="http://schemas.microsoft.com/office/drawing/2014/main" id="{0EECBCCA-2276-F344-84DE-036C9C2FEAF4}"/>
              </a:ext>
            </a:extLst>
          </p:cNvPr>
          <p:cNvSpPr>
            <a:spLocks noGrp="1"/>
          </p:cNvSpPr>
          <p:nvPr>
            <p:ph type="ftr" sz="quarter" idx="11"/>
          </p:nvPr>
        </p:nvSpPr>
        <p:spPr>
          <a:xfrm>
            <a:off x="6629400" y="9715500"/>
            <a:ext cx="5943600" cy="380999"/>
          </a:xfrm>
        </p:spPr>
        <p:txBody>
          <a:bodyPr/>
          <a:lstStyle/>
          <a:p>
            <a:r>
              <a:rPr lang="en-US" dirty="0"/>
              <a:t>Copyright SpeakIn Communications Pvt. Ltd. 2020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5"/>
          <p:cNvSpPr txBox="1"/>
          <p:nvPr/>
        </p:nvSpPr>
        <p:spPr>
          <a:xfrm>
            <a:off x="838200" y="1220018"/>
            <a:ext cx="12383629" cy="971163"/>
          </a:xfrm>
          <a:prstGeom prst="rect">
            <a:avLst/>
          </a:prstGeom>
        </p:spPr>
        <p:txBody>
          <a:bodyPr lIns="0" tIns="0" rIns="0" bIns="0" rtlCol="0" anchor="t">
            <a:spAutoFit/>
          </a:bodyPr>
          <a:lstStyle/>
          <a:p>
            <a:pPr>
              <a:lnSpc>
                <a:spcPts val="7040"/>
              </a:lnSpc>
            </a:pPr>
            <a:r>
              <a:rPr lang="en-US" sz="8000" b="1" cap="small" spc="64" dirty="0">
                <a:solidFill>
                  <a:srgbClr val="222222"/>
                </a:solidFill>
                <a:highlight>
                  <a:srgbClr val="F7A501"/>
                </a:highlight>
                <a:latin typeface="+mj-lt"/>
              </a:rPr>
              <a:t>&lt;Heading-2&gt;</a:t>
            </a:r>
          </a:p>
        </p:txBody>
      </p:sp>
      <p:sp>
        <p:nvSpPr>
          <p:cNvPr id="12" name="Half-frame 11">
            <a:extLst>
              <a:ext uri="{FF2B5EF4-FFF2-40B4-BE49-F238E27FC236}">
                <a16:creationId xmlns:a16="http://schemas.microsoft.com/office/drawing/2014/main" id="{4B8D5FEC-0866-FB4A-8FD8-809C0EEC3D4D}"/>
              </a:ext>
            </a:extLst>
          </p:cNvPr>
          <p:cNvSpPr/>
          <p:nvPr/>
        </p:nvSpPr>
        <p:spPr>
          <a:xfrm>
            <a:off x="304800" y="266700"/>
            <a:ext cx="1066800" cy="1066800"/>
          </a:xfrm>
          <a:prstGeom prst="halfFrame">
            <a:avLst>
              <a:gd name="adj1" fmla="val 22357"/>
              <a:gd name="adj2" fmla="val 20528"/>
            </a:avLst>
          </a:prstGeom>
          <a:solidFill>
            <a:srgbClr val="4A8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7A501"/>
              </a:solidFill>
            </a:endParaRPr>
          </a:p>
        </p:txBody>
      </p:sp>
      <p:sp>
        <p:nvSpPr>
          <p:cNvPr id="13" name="Half-frame 12">
            <a:extLst>
              <a:ext uri="{FF2B5EF4-FFF2-40B4-BE49-F238E27FC236}">
                <a16:creationId xmlns:a16="http://schemas.microsoft.com/office/drawing/2014/main" id="{8F948C4E-46CF-5A48-8D23-AC285565F1C6}"/>
              </a:ext>
            </a:extLst>
          </p:cNvPr>
          <p:cNvSpPr/>
          <p:nvPr/>
        </p:nvSpPr>
        <p:spPr>
          <a:xfrm rot="10800000">
            <a:off x="16611600" y="8618034"/>
            <a:ext cx="1066800" cy="1066800"/>
          </a:xfrm>
          <a:prstGeom prst="halfFrame">
            <a:avLst>
              <a:gd name="adj1" fmla="val 22357"/>
              <a:gd name="adj2" fmla="val 20528"/>
            </a:avLst>
          </a:prstGeom>
          <a:solidFill>
            <a:srgbClr val="4A8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7A501"/>
              </a:solidFill>
            </a:endParaRPr>
          </a:p>
        </p:txBody>
      </p:sp>
      <p:sp>
        <p:nvSpPr>
          <p:cNvPr id="17" name="TextBox 16">
            <a:extLst>
              <a:ext uri="{FF2B5EF4-FFF2-40B4-BE49-F238E27FC236}">
                <a16:creationId xmlns:a16="http://schemas.microsoft.com/office/drawing/2014/main" id="{DACE6249-36AE-F741-BA76-47A989452C12}"/>
              </a:ext>
            </a:extLst>
          </p:cNvPr>
          <p:cNvSpPr txBox="1"/>
          <p:nvPr/>
        </p:nvSpPr>
        <p:spPr>
          <a:xfrm>
            <a:off x="1066800" y="2857500"/>
            <a:ext cx="15849600" cy="707886"/>
          </a:xfrm>
          <a:prstGeom prst="rect">
            <a:avLst/>
          </a:prstGeom>
          <a:noFill/>
        </p:spPr>
        <p:txBody>
          <a:bodyPr wrap="square" rtlCol="0">
            <a:spAutoFit/>
          </a:bodyPr>
          <a:lstStyle/>
          <a:p>
            <a:pPr marL="571500" indent="-571500">
              <a:buFont typeface="Arial" panose="020B0604020202020204" pitchFamily="34" charset="0"/>
              <a:buChar char="•"/>
            </a:pPr>
            <a:r>
              <a:rPr lang="en-US" sz="4000" dirty="0"/>
              <a:t>&lt;Body&gt;</a:t>
            </a:r>
          </a:p>
        </p:txBody>
      </p:sp>
      <p:pic>
        <p:nvPicPr>
          <p:cNvPr id="19" name="Picture 18">
            <a:extLst>
              <a:ext uri="{FF2B5EF4-FFF2-40B4-BE49-F238E27FC236}">
                <a16:creationId xmlns:a16="http://schemas.microsoft.com/office/drawing/2014/main" id="{8857E689-1214-E445-99E0-349E78D1E39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954000" y="460917"/>
            <a:ext cx="5176024" cy="1725341"/>
          </a:xfrm>
          <a:prstGeom prst="rect">
            <a:avLst/>
          </a:prstGeom>
        </p:spPr>
      </p:pic>
      <p:sp>
        <p:nvSpPr>
          <p:cNvPr id="6" name="Footer Placeholder 5">
            <a:extLst>
              <a:ext uri="{FF2B5EF4-FFF2-40B4-BE49-F238E27FC236}">
                <a16:creationId xmlns:a16="http://schemas.microsoft.com/office/drawing/2014/main" id="{7A3D51FB-CAC2-B646-BC1F-BD5E1C085A1A}"/>
              </a:ext>
            </a:extLst>
          </p:cNvPr>
          <p:cNvSpPr>
            <a:spLocks noGrp="1"/>
          </p:cNvSpPr>
          <p:nvPr>
            <p:ph type="ftr" sz="quarter" idx="11"/>
          </p:nvPr>
        </p:nvSpPr>
        <p:spPr/>
        <p:txBody>
          <a:bodyPr/>
          <a:lstStyle/>
          <a:p>
            <a:r>
              <a:rPr lang="en-US" dirty="0"/>
              <a:t>Copyright SpeakIn Communications Pvt. Ltd. 2020</a:t>
            </a:r>
          </a:p>
        </p:txBody>
      </p:sp>
    </p:spTree>
    <p:extLst>
      <p:ext uri="{BB962C8B-B14F-4D97-AF65-F5344CB8AC3E}">
        <p14:creationId xmlns:p14="http://schemas.microsoft.com/office/powerpoint/2010/main" val="3975615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22222"/>
        </a:solidFill>
        <a:effectLst/>
      </p:bgPr>
    </p:bg>
    <p:spTree>
      <p:nvGrpSpPr>
        <p:cNvPr id="1" name=""/>
        <p:cNvGrpSpPr/>
        <p:nvPr/>
      </p:nvGrpSpPr>
      <p:grpSpPr>
        <a:xfrm>
          <a:off x="0" y="0"/>
          <a:ext cx="0" cy="0"/>
          <a:chOff x="0" y="0"/>
          <a:chExt cx="0" cy="0"/>
        </a:xfrm>
      </p:grpSpPr>
      <p:sp>
        <p:nvSpPr>
          <p:cNvPr id="10" name="Half-frame 9">
            <a:extLst>
              <a:ext uri="{FF2B5EF4-FFF2-40B4-BE49-F238E27FC236}">
                <a16:creationId xmlns:a16="http://schemas.microsoft.com/office/drawing/2014/main" id="{ECBF52BE-5528-074B-AE28-34E9AFE83139}"/>
              </a:ext>
            </a:extLst>
          </p:cNvPr>
          <p:cNvSpPr/>
          <p:nvPr/>
        </p:nvSpPr>
        <p:spPr>
          <a:xfrm>
            <a:off x="304800" y="266700"/>
            <a:ext cx="1066800" cy="1066800"/>
          </a:xfrm>
          <a:prstGeom prst="halfFrame">
            <a:avLst>
              <a:gd name="adj1" fmla="val 22357"/>
              <a:gd name="adj2" fmla="val 20528"/>
            </a:avLst>
          </a:prstGeom>
          <a:solidFill>
            <a:srgbClr val="F7A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7A501"/>
              </a:solidFill>
            </a:endParaRPr>
          </a:p>
        </p:txBody>
      </p:sp>
      <p:sp>
        <p:nvSpPr>
          <p:cNvPr id="11" name="Half-frame 10">
            <a:extLst>
              <a:ext uri="{FF2B5EF4-FFF2-40B4-BE49-F238E27FC236}">
                <a16:creationId xmlns:a16="http://schemas.microsoft.com/office/drawing/2014/main" id="{E74534BD-F090-8E41-A2E9-CD9E81250DA3}"/>
              </a:ext>
            </a:extLst>
          </p:cNvPr>
          <p:cNvSpPr/>
          <p:nvPr/>
        </p:nvSpPr>
        <p:spPr>
          <a:xfrm rot="10800000">
            <a:off x="16721816" y="8648700"/>
            <a:ext cx="1066800" cy="1066800"/>
          </a:xfrm>
          <a:prstGeom prst="halfFrame">
            <a:avLst>
              <a:gd name="adj1" fmla="val 22357"/>
              <a:gd name="adj2" fmla="val 20528"/>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7A501"/>
              </a:solidFill>
            </a:endParaRPr>
          </a:p>
        </p:txBody>
      </p:sp>
      <p:pic>
        <p:nvPicPr>
          <p:cNvPr id="28" name="Picture 27">
            <a:extLst>
              <a:ext uri="{FF2B5EF4-FFF2-40B4-BE49-F238E27FC236}">
                <a16:creationId xmlns:a16="http://schemas.microsoft.com/office/drawing/2014/main" id="{11C68D3E-5B0E-B949-9370-34341A2AD08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672729" y="3422469"/>
            <a:ext cx="6942542" cy="2314180"/>
          </a:xfrm>
          <a:prstGeom prst="rect">
            <a:avLst/>
          </a:prstGeom>
        </p:spPr>
      </p:pic>
      <p:sp>
        <p:nvSpPr>
          <p:cNvPr id="29" name="Half-frame 28">
            <a:extLst>
              <a:ext uri="{FF2B5EF4-FFF2-40B4-BE49-F238E27FC236}">
                <a16:creationId xmlns:a16="http://schemas.microsoft.com/office/drawing/2014/main" id="{606CA088-0255-0A43-BEF8-CBC2037BDE47}"/>
              </a:ext>
            </a:extLst>
          </p:cNvPr>
          <p:cNvSpPr/>
          <p:nvPr/>
        </p:nvSpPr>
        <p:spPr>
          <a:xfrm rot="10800000">
            <a:off x="16510591" y="8519161"/>
            <a:ext cx="1066800" cy="1066800"/>
          </a:xfrm>
          <a:prstGeom prst="halfFrame">
            <a:avLst>
              <a:gd name="adj1" fmla="val 22357"/>
              <a:gd name="adj2" fmla="val 20528"/>
            </a:avLst>
          </a:prstGeom>
          <a:solidFill>
            <a:srgbClr val="F7A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7A501"/>
              </a:solidFill>
            </a:endParaRPr>
          </a:p>
        </p:txBody>
      </p:sp>
      <p:sp>
        <p:nvSpPr>
          <p:cNvPr id="32" name="TextBox 4">
            <a:extLst>
              <a:ext uri="{FF2B5EF4-FFF2-40B4-BE49-F238E27FC236}">
                <a16:creationId xmlns:a16="http://schemas.microsoft.com/office/drawing/2014/main" id="{3F4E57A8-1558-1F46-82D7-599F386460C2}"/>
              </a:ext>
            </a:extLst>
          </p:cNvPr>
          <p:cNvSpPr txBox="1"/>
          <p:nvPr/>
        </p:nvSpPr>
        <p:spPr>
          <a:xfrm>
            <a:off x="3238500" y="1704290"/>
            <a:ext cx="11811000" cy="1040221"/>
          </a:xfrm>
          <a:prstGeom prst="rect">
            <a:avLst/>
          </a:prstGeom>
        </p:spPr>
        <p:txBody>
          <a:bodyPr wrap="square" lIns="0" tIns="0" rIns="0" bIns="0" rtlCol="0" anchor="t">
            <a:spAutoFit/>
          </a:bodyPr>
          <a:lstStyle/>
          <a:p>
            <a:pPr algn="ctr">
              <a:lnSpc>
                <a:spcPts val="8000"/>
              </a:lnSpc>
            </a:pPr>
            <a:r>
              <a:rPr lang="en-US" sz="8000" cap="small" spc="-80" dirty="0">
                <a:solidFill>
                  <a:schemeClr val="bg1"/>
                </a:solidFill>
                <a:latin typeface="Calibri" panose="020F0502020204030204" pitchFamily="34" charset="0"/>
                <a:cs typeface="Calibri" panose="020F0502020204030204" pitchFamily="34" charset="0"/>
              </a:rPr>
              <a:t>Thank You For Viewing</a:t>
            </a:r>
          </a:p>
        </p:txBody>
      </p:sp>
      <p:sp>
        <p:nvSpPr>
          <p:cNvPr id="3" name="TextBox 2">
            <a:extLst>
              <a:ext uri="{FF2B5EF4-FFF2-40B4-BE49-F238E27FC236}">
                <a16:creationId xmlns:a16="http://schemas.microsoft.com/office/drawing/2014/main" id="{20570F9E-5E9D-0642-9995-8ECD279FEB1F}"/>
              </a:ext>
            </a:extLst>
          </p:cNvPr>
          <p:cNvSpPr txBox="1"/>
          <p:nvPr/>
        </p:nvSpPr>
        <p:spPr>
          <a:xfrm>
            <a:off x="3238500" y="6362700"/>
            <a:ext cx="12611100" cy="1569660"/>
          </a:xfrm>
          <a:prstGeom prst="rect">
            <a:avLst/>
          </a:prstGeom>
          <a:noFill/>
        </p:spPr>
        <p:txBody>
          <a:bodyPr wrap="square" rtlCol="0">
            <a:spAutoFit/>
          </a:bodyPr>
          <a:lstStyle/>
          <a:p>
            <a:pPr algn="just"/>
            <a:r>
              <a:rPr lang="en-IN" sz="2400" i="1" dirty="0">
                <a:solidFill>
                  <a:schemeClr val="bg1">
                    <a:lumMod val="85000"/>
                  </a:schemeClr>
                </a:solidFill>
              </a:rPr>
              <a:t>The content in this video and presentation is for your information and personal use only and no part may be copied, reproduced, aggregated, republished, uploaded, posted, publicly displayed, encoded, translated, transmitted, distributed, sold, licensed, or otherwise exploited for any commercial purpose whatsoever, without express prior written permission of SpeakIn Communications </a:t>
            </a:r>
            <a:r>
              <a:rPr lang="en-IN" sz="2400" i="1" dirty="0" err="1">
                <a:solidFill>
                  <a:schemeClr val="bg1">
                    <a:lumMod val="85000"/>
                  </a:schemeClr>
                </a:solidFill>
              </a:rPr>
              <a:t>Pvt.</a:t>
            </a:r>
            <a:r>
              <a:rPr lang="en-IN" sz="2400" i="1" dirty="0">
                <a:solidFill>
                  <a:schemeClr val="bg1">
                    <a:lumMod val="85000"/>
                  </a:schemeClr>
                </a:solidFill>
              </a:rPr>
              <a:t> Ltd.</a:t>
            </a:r>
            <a:endParaRPr lang="en-US" sz="2400" i="1" dirty="0">
              <a:solidFill>
                <a:schemeClr val="bg1">
                  <a:lumMod val="85000"/>
                </a:schemeClr>
              </a:solidFill>
            </a:endParaRPr>
          </a:p>
        </p:txBody>
      </p:sp>
      <p:sp>
        <p:nvSpPr>
          <p:cNvPr id="7" name="Footer Placeholder 6">
            <a:extLst>
              <a:ext uri="{FF2B5EF4-FFF2-40B4-BE49-F238E27FC236}">
                <a16:creationId xmlns:a16="http://schemas.microsoft.com/office/drawing/2014/main" id="{45D6328A-816A-4547-BEF1-9BF91657A9DC}"/>
              </a:ext>
            </a:extLst>
          </p:cNvPr>
          <p:cNvSpPr>
            <a:spLocks noGrp="1"/>
          </p:cNvSpPr>
          <p:nvPr>
            <p:ph type="ftr" sz="quarter" idx="11"/>
          </p:nvPr>
        </p:nvSpPr>
        <p:spPr/>
        <p:txBody>
          <a:bodyPr/>
          <a:lstStyle/>
          <a:p>
            <a:r>
              <a:rPr lang="en-US"/>
              <a:t>Copyright SpeakIn Communications Pvt. Ltd. 2020</a:t>
            </a:r>
            <a:endParaRPr lang="en-US" dirty="0"/>
          </a:p>
        </p:txBody>
      </p:sp>
    </p:spTree>
    <p:extLst>
      <p:ext uri="{BB962C8B-B14F-4D97-AF65-F5344CB8AC3E}">
        <p14:creationId xmlns:p14="http://schemas.microsoft.com/office/powerpoint/2010/main" val="2931358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136</Words>
  <Application>Microsoft Office PowerPoint</Application>
  <PresentationFormat>Custom</PresentationFormat>
  <Paragraphs>18</Paragraphs>
  <Slides>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Calibri</vt:lpstr>
      <vt:lpstr>Arial</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Dark Blue and Orange Library Listing Presentation</dc:title>
  <cp:lastModifiedBy>Karan Narendra Surana</cp:lastModifiedBy>
  <cp:revision>13</cp:revision>
  <dcterms:created xsi:type="dcterms:W3CDTF">2006-08-16T00:00:00Z</dcterms:created>
  <dcterms:modified xsi:type="dcterms:W3CDTF">2020-05-19T10:43:44Z</dcterms:modified>
  <dc:identifier>DAD8oSbEudQ</dc:identifier>
</cp:coreProperties>
</file>